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65" r:id="rId10"/>
    <p:sldId id="270" r:id="rId11"/>
    <p:sldId id="267" r:id="rId12"/>
    <p:sldId id="269" r:id="rId13"/>
    <p:sldId id="272" r:id="rId14"/>
    <p:sldId id="271" r:id="rId15"/>
    <p:sldId id="268" r:id="rId16"/>
    <p:sldId id="266" r:id="rId17"/>
    <p:sldId id="261" r:id="rId1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6" autoAdjust="0"/>
    <p:restoredTop sz="94656" autoAdjust="0"/>
  </p:normalViewPr>
  <p:slideViewPr>
    <p:cSldViewPr snapToGrid="0" snapToObjects="1">
      <p:cViewPr>
        <p:scale>
          <a:sx n="103" d="100"/>
          <a:sy n="103" d="100"/>
        </p:scale>
        <p:origin x="-968" y="-12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519781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92" b="87309"/>
          <a:stretch/>
        </p:blipFill>
        <p:spPr>
          <a:xfrm>
            <a:off x="425174" y="1436729"/>
            <a:ext cx="8006631" cy="795019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architecture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6737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6533" y="3748350"/>
            <a:ext cx="79629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Some CNNs have hundreds of layers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F</a:t>
            </a:r>
            <a:r>
              <a:rPr lang="en-US" dirty="0" smtClean="0"/>
              <a:t>inish with fully-connected layers to make the classification on feature maps	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4437684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</p:spPr>
      </p:pic>
      <p:sp>
        <p:nvSpPr>
          <p:cNvPr id="5" name="TextBox 4"/>
          <p:cNvSpPr txBox="1"/>
          <p:nvPr/>
        </p:nvSpPr>
        <p:spPr>
          <a:xfrm>
            <a:off x="543506" y="152864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Roughly half of 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Conventional regularization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</a:t>
            </a:r>
            <a:r>
              <a:rPr lang="en-US" cap="none" dirty="0" smtClean="0">
                <a:latin typeface="Baskerville"/>
                <a:cs typeface="Baskerville"/>
              </a:rPr>
              <a:t>network actually </a:t>
            </a:r>
            <a:r>
              <a:rPr lang="en-US" cap="none" dirty="0" smtClean="0">
                <a:latin typeface="Baskerville"/>
                <a:cs typeface="Baskerville"/>
              </a:rPr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4438551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76008"/>
            <a:ext cx="3661915" cy="36055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Train as many neural networks as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the </a:t>
            </a:r>
            <a:r>
              <a:rPr lang="is-IS" dirty="0" smtClean="0"/>
              <a:t>neural net training </a:t>
            </a:r>
            <a:r>
              <a:rPr lang="is-IS" dirty="0" smtClean="0"/>
              <a:t>tricks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 smtClean="0">
                <a:latin typeface="Baskerville"/>
                <a:cs typeface="Baskerville"/>
              </a:rPr>
              <a:t>Dataset (my playground)</a:t>
            </a:r>
            <a:endParaRPr lang="en-US" cap="none" dirty="0" smtClean="0">
              <a:latin typeface="Baskerville"/>
              <a:cs typeface="Baskerville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images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</a:t>
            </a:r>
            <a:r>
              <a:rPr lang="en-US" dirty="0" smtClean="0"/>
              <a:t>is </a:t>
            </a:r>
            <a:r>
              <a:rPr lang="en-US" dirty="0" smtClean="0"/>
              <a:t>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20" y="1460501"/>
            <a:ext cx="5276102" cy="396474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Offer</a:t>
            </a:r>
            <a:r>
              <a:rPr lang="en-US" b="0" dirty="0" smtClean="0"/>
              <a:t>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Transform </a:t>
            </a:r>
            <a:r>
              <a:rPr lang="en-US" b="0" dirty="0" smtClean="0"/>
              <a:t>raw images into a more linearly separable space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08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map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66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2734</TotalTime>
  <Words>453</Words>
  <Application>Microsoft Macintosh PowerPoint</Application>
  <PresentationFormat>On-screen Show (16:10)</PresentationFormat>
  <Paragraphs>109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Where do the filters come from?</vt:lpstr>
      <vt:lpstr>The big picture architecture </vt:lpstr>
      <vt:lpstr>My process</vt:lpstr>
      <vt:lpstr>My process</vt:lpstr>
      <vt:lpstr>Baseline results</vt:lpstr>
      <vt:lpstr>Combatting over-fitting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53</cp:revision>
  <dcterms:created xsi:type="dcterms:W3CDTF">2016-12-05T01:05:59Z</dcterms:created>
  <dcterms:modified xsi:type="dcterms:W3CDTF">2016-12-07T19:07:14Z</dcterms:modified>
</cp:coreProperties>
</file>